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71" r:id="rId5"/>
    <p:sldId id="260" r:id="rId6"/>
    <p:sldId id="275" r:id="rId7"/>
    <p:sldId id="264" r:id="rId8"/>
    <p:sldId id="261" r:id="rId9"/>
    <p:sldId id="274" r:id="rId10"/>
    <p:sldId id="259" r:id="rId11"/>
    <p:sldId id="268" r:id="rId12"/>
    <p:sldId id="269" r:id="rId13"/>
    <p:sldId id="265" r:id="rId14"/>
    <p:sldId id="266" r:id="rId15"/>
    <p:sldId id="270" r:id="rId16"/>
    <p:sldId id="263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D1C30"/>
    <a:srgbClr val="7E0000"/>
    <a:srgbClr val="6869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4434" autoAdjust="0"/>
  </p:normalViewPr>
  <p:slideViewPr>
    <p:cSldViewPr snapToGrid="0">
      <p:cViewPr varScale="1">
        <p:scale>
          <a:sx n="68" d="100"/>
          <a:sy n="68" d="100"/>
        </p:scale>
        <p:origin x="1212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226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9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550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3002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020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551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6411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11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47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84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794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EA46D-179E-490F-B939-9FC62C2C3502}" type="datetimeFigureOut">
              <a:rPr lang="ru-RU" smtClean="0"/>
              <a:pPr/>
              <a:t>11.03.2019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4E2A00-8287-45C3-827B-AFDD07950A5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61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png"/><Relationship Id="rId18" Type="http://schemas.openxmlformats.org/officeDocument/2006/relationships/image" Target="../media/image4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png"/><Relationship Id="rId2" Type="http://schemas.openxmlformats.org/officeDocument/2006/relationships/image" Target="../media/image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.png"/><Relationship Id="rId7" Type="http://schemas.openxmlformats.org/officeDocument/2006/relationships/image" Target="../media/image45.jpeg"/><Relationship Id="rId12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1524000" y="6269039"/>
            <a:ext cx="9144000" cy="404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92" y="2008581"/>
            <a:ext cx="4517416" cy="224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07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908" y="3429988"/>
            <a:ext cx="2724901" cy="2662054"/>
          </a:xfrm>
          <a:prstGeom prst="rect">
            <a:avLst/>
          </a:prstGeom>
        </p:spPr>
      </p:pic>
      <p:pic>
        <p:nvPicPr>
          <p:cNvPr id="13" name="Рисунок 12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36" y="1033152"/>
            <a:ext cx="2735030" cy="26719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4" y="1190499"/>
            <a:ext cx="2097150" cy="2097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7" y="3587132"/>
            <a:ext cx="2099758" cy="2099758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3168105" y="1947806"/>
            <a:ext cx="8185695" cy="3257203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мощности находятся непосредственно в Украине. Производство оснащено современным высокоточным оборудованием, которое включает полный цикл изготовления деревянных изделий. В нашем распоряжении лесопилка и деревообрабатывающий цех. </a:t>
            </a:r>
          </a:p>
          <a:p>
            <a:pPr algn="just"/>
            <a:endParaRPr lang="ru-RU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Производственные площадки расположены в Киеве, Западной Украине и Одессе. Общая площадь производственных площадок более 700 м</a:t>
            </a:r>
            <a:r>
              <a:rPr lang="ru-RU" sz="18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 общий оборот производства составляет порядка 100 т.</a:t>
            </a:r>
            <a:endParaRPr lang="uk-UA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3087356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2497" y="1577440"/>
            <a:ext cx="3391433" cy="3313214"/>
          </a:xfrm>
          <a:prstGeom prst="rect">
            <a:avLst/>
          </a:prstGeom>
        </p:spPr>
      </p:pic>
      <p:pic>
        <p:nvPicPr>
          <p:cNvPr id="10" name="Рисунок 9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720" y="1603170"/>
            <a:ext cx="3391433" cy="33132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859" y="1810556"/>
            <a:ext cx="2580202" cy="2580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162" y="1797677"/>
            <a:ext cx="2580202" cy="258020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86602" y="4603583"/>
            <a:ext cx="3809285" cy="819921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макета - образца и утверждение заказчиком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58834"/>
            <a:ext cx="2676594" cy="561109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uk-UA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НАНЕСЕНИЯ ГРАВИРОВКИ ЛАЗЕРОМ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>
          <a:xfrm>
            <a:off x="6742089" y="4603583"/>
            <a:ext cx="3809285" cy="819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нанесение лого всей партии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75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266" y="3402276"/>
            <a:ext cx="2638914" cy="2578050"/>
          </a:xfrm>
          <a:prstGeom prst="rect">
            <a:avLst/>
          </a:prstGeom>
        </p:spPr>
      </p:pic>
      <p:pic>
        <p:nvPicPr>
          <p:cNvPr id="26" name="Рисунок 25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245" y="1147943"/>
            <a:ext cx="2605373" cy="2545283"/>
          </a:xfrm>
          <a:prstGeom prst="rect">
            <a:avLst/>
          </a:prstGeom>
        </p:spPr>
      </p:pic>
      <p:pic>
        <p:nvPicPr>
          <p:cNvPr id="25" name="Рисунок 24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687" y="3406235"/>
            <a:ext cx="2638914" cy="2578050"/>
          </a:xfrm>
          <a:prstGeom prst="rect">
            <a:avLst/>
          </a:prstGeom>
        </p:spPr>
      </p:pic>
      <p:pic>
        <p:nvPicPr>
          <p:cNvPr id="24" name="Рисунок 23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66" y="1140028"/>
            <a:ext cx="2613475" cy="25531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61" y="3556654"/>
            <a:ext cx="2026792" cy="20267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61" y="1306806"/>
            <a:ext cx="1990652" cy="19906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44" y="1297825"/>
            <a:ext cx="1999633" cy="19996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11" y="3556653"/>
            <a:ext cx="2026792" cy="2026792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3D-</a:t>
            </a: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ФРЕЗЕРОВКА ДЕРЕВА</a:t>
            </a:r>
            <a:endParaRPr lang="uk-UA" sz="3600" dirty="0">
              <a:solidFill>
                <a:schemeClr val="bg1"/>
              </a:solidFill>
            </a:endParaRPr>
          </a:p>
        </p:txBody>
      </p:sp>
      <p:sp>
        <p:nvSpPr>
          <p:cNvPr id="15" name="Объект 2"/>
          <p:cNvSpPr>
            <a:spLocks noGrp="1"/>
          </p:cNvSpPr>
          <p:nvPr>
            <p:ph idx="1"/>
          </p:nvPr>
        </p:nvSpPr>
        <p:spPr>
          <a:xfrm>
            <a:off x="2691309" y="1676383"/>
            <a:ext cx="3211507" cy="1242096"/>
          </a:xfrm>
        </p:spPr>
        <p:txBody>
          <a:bodyPr>
            <a:normAutofit lnSpcReduction="10000"/>
          </a:bodyPr>
          <a:lstStyle/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макета продукции от заказчика или его фактическое изделие (как в нашем случае в фото)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>
          <a:xfrm>
            <a:off x="8626323" y="1676383"/>
            <a:ext cx="3211507" cy="1242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чертежа согласно правок и корректировок заказчика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Объект 2"/>
          <p:cNvSpPr txBox="1">
            <a:spLocks/>
          </p:cNvSpPr>
          <p:nvPr/>
        </p:nvSpPr>
        <p:spPr>
          <a:xfrm>
            <a:off x="2691309" y="3949001"/>
            <a:ext cx="3211507" cy="1242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 образца и утверждение заказчиком выполненного макета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Объект 2"/>
          <p:cNvSpPr txBox="1">
            <a:spLocks/>
          </p:cNvSpPr>
          <p:nvPr/>
        </p:nvSpPr>
        <p:spPr>
          <a:xfrm>
            <a:off x="8626323" y="3949001"/>
            <a:ext cx="3211507" cy="12420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запуск в серию</a:t>
            </a:r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195212" y="1131402"/>
            <a:ext cx="541986" cy="795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uk-UA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6096000" y="1167694"/>
            <a:ext cx="541986" cy="795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uk-UA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184602" y="3463460"/>
            <a:ext cx="541986" cy="795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uk-UA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6100830" y="3427168"/>
            <a:ext cx="541986" cy="7959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uk-UA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52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НАМИ РАБОТАЮТ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43" y="1468098"/>
            <a:ext cx="2203646" cy="53622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198" y="2678626"/>
            <a:ext cx="2286699" cy="11433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74" y="1096683"/>
            <a:ext cx="1376431" cy="120739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799" y="1025099"/>
            <a:ext cx="1765079" cy="15111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73" y="2728350"/>
            <a:ext cx="1827532" cy="82238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99" y="4205007"/>
            <a:ext cx="1991321" cy="9956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06" y="4205007"/>
            <a:ext cx="1549519" cy="124302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473" y="4029132"/>
            <a:ext cx="1969540" cy="159476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40" y="2674082"/>
            <a:ext cx="1335024" cy="7955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627" y="4084687"/>
            <a:ext cx="1580050" cy="123629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202" y="4245690"/>
            <a:ext cx="2225676" cy="75374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16" y="2388070"/>
            <a:ext cx="1428750" cy="142875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29" y="2606000"/>
            <a:ext cx="1302826" cy="130282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71" y="1252286"/>
            <a:ext cx="1595639" cy="967847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751" y="1121774"/>
            <a:ext cx="2714286" cy="14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4305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НАМИ РАБОТАЮТ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81" y="1000447"/>
            <a:ext cx="1995932" cy="199593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105" y="1291017"/>
            <a:ext cx="2873062" cy="156680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8" y="1218601"/>
            <a:ext cx="1777778" cy="177777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818" y="3241713"/>
            <a:ext cx="584200" cy="13462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57" y="3703457"/>
            <a:ext cx="2717800" cy="48260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595" y="3468053"/>
            <a:ext cx="1905000" cy="850446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43" y="1434746"/>
            <a:ext cx="1279349" cy="127934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8790" y="3035034"/>
            <a:ext cx="1587694" cy="158769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1242" y="2876020"/>
            <a:ext cx="2027706" cy="202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80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8862" y="1116281"/>
            <a:ext cx="4047839" cy="3954482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38200" y="4792239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7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РАДЫ БУДЕМ СОТРУДНИЧАТЬ С ВАМИ!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817" y="1332813"/>
            <a:ext cx="3132115" cy="31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77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1573" y="4486564"/>
            <a:ext cx="5746172" cy="14397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(050)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013-17-29,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(044)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353-43-33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(093)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003-38-16,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(098)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086-26-04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o.aleev@wood4food.com.ua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1161472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 КОНТАКТЫ: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363" y="2462645"/>
            <a:ext cx="3570081" cy="1776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6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1496291"/>
            <a:ext cx="10515600" cy="3952009"/>
          </a:xfrm>
        </p:spPr>
        <p:txBody>
          <a:bodyPr>
            <a:normAutofit/>
          </a:bodyPr>
          <a:lstStyle/>
          <a:p>
            <a:pPr algn="just"/>
            <a:endParaRPr lang="ru-RU" sz="1800" b="1" dirty="0">
              <a:solidFill>
                <a:srgbClr val="7E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solidFill>
                  <a:srgbClr val="7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Wood4food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один из лидеров на рынке Украины по производству деревянного оборудования, деревянной посуды и аксессуаров для баров, кафе и ресторанов по индивидуальному заказу. Компания находится в постоянном развитии, регулярно модернизирует свои технологии производства и расширяет производственные площадки. В нашем портфеле ряд успешно реализованных проектов в сегменте </a:t>
            </a:r>
            <a:r>
              <a:rPr lang="ru-RU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HoReCa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мы с уверенностью заявляем, что соответствуем наивысшим критериям: </a:t>
            </a:r>
            <a:r>
              <a:rPr lang="ru-RU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качество, сроки и цена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uk-UA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2016 году компания Wood4food выходит на новый уровень и открывает свой филиал в России, где стремительно набирает оборот и завоевывает безупречную репутацию. В связи с этим мы расширили свои возможности и готовы реализовать любой, даже самый сложный индивидуальный заказ. </a:t>
            </a:r>
            <a:endParaRPr lang="uk-UA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rgbClr val="68696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7049"/>
            <a:ext cx="2676594" cy="56110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НАС</a:t>
            </a:r>
            <a:endParaRPr lang="uk-U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63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bg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625"/>
            <a:ext cx="12192000" cy="6859249"/>
          </a:xfrm>
          <a:prstGeom prst="rect">
            <a:avLst/>
          </a:prstGeo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7049"/>
            <a:ext cx="2676594" cy="561109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АССОРТИМЕНТ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30009" y="3183374"/>
            <a:ext cx="2837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Доски для подачи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64649" y="3213854"/>
            <a:ext cx="2837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Доски для дегустации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099289" y="3089008"/>
            <a:ext cx="2837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Брендированные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таблички и вывески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09545" y="3213854"/>
            <a:ext cx="2837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Посуда из дерева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05625" y="5414510"/>
            <a:ext cx="2837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Брендированные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аксессуары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76841" y="5542526"/>
            <a:ext cx="2837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Тележки сервировочные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7097" y="5524238"/>
            <a:ext cx="2837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Мебель из дерева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8909545" y="5554718"/>
            <a:ext cx="28374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Разное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0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7049"/>
            <a:ext cx="2676594" cy="561109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АССОРТИМЕНТ</a:t>
            </a:r>
          </a:p>
        </p:txBody>
      </p:sp>
      <p:pic>
        <p:nvPicPr>
          <p:cNvPr id="28" name="Рисунок 27" descr="bg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0889" cy="6858624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700645" y="2225748"/>
            <a:ext cx="619892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Ассортимент продукции, которую производит наша компания, достаточно велик. В наименовании продукции вы найдете универсальные деревянные доски для подачи и презентации, посуду из натурального дерева,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брендированные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деревянные таблички, вывески, меловые доски, подносы, обложки для меню,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салфетницы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подставки для приборов, а также сервировочные тележки, эксклюзивную деревянную мебель. И это только малая часть того, что мы производим из дерева для сегмента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HoReCa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0" name="Объект 2"/>
          <p:cNvSpPr>
            <a:spLocks noGrp="1"/>
          </p:cNvSpPr>
          <p:nvPr>
            <p:ph idx="1"/>
          </p:nvPr>
        </p:nvSpPr>
        <p:spPr>
          <a:xfrm>
            <a:off x="735167" y="1740818"/>
            <a:ext cx="10463263" cy="3876196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>
                <a:solidFill>
                  <a:srgbClr val="9D1C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будете в тренде!</a:t>
            </a:r>
          </a:p>
          <a:p>
            <a:pPr algn="just"/>
            <a:r>
              <a:rPr lang="ru-RU" sz="1800" b="1" dirty="0">
                <a:solidFill>
                  <a:srgbClr val="9D1C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сэкономите деньги!</a:t>
            </a:r>
            <a:r>
              <a:rPr lang="ru-RU" sz="1800" dirty="0">
                <a:solidFill>
                  <a:srgbClr val="9D1C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Наше качество европейское,  а цены локальные</a:t>
            </a:r>
            <a:endParaRPr lang="ru-RU" sz="18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solidFill>
                  <a:srgbClr val="9D1C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Приобретете уникальную продукцию.</a:t>
            </a:r>
            <a:r>
              <a:rPr lang="ru-RU" sz="1800" dirty="0">
                <a:solidFill>
                  <a:srgbClr val="9D1C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Ваше изделие будет </a:t>
            </a:r>
            <a:r>
              <a:rPr lang="ru-RU" sz="1800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брендировано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Изготовлено по индивидуальному дизайну из высококачественных материалов.</a:t>
            </a:r>
          </a:p>
          <a:p>
            <a:pPr algn="just"/>
            <a:r>
              <a:rPr lang="ru-RU" sz="1800" b="1" dirty="0">
                <a:solidFill>
                  <a:srgbClr val="9D1C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Получите поддержку профессионалов.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внимательно выслушиваем пожелания клиентов после чего предлагаем свои варианты дизайна изделия, которые будут идеально подходить по концепции, локации и ценовой политике.</a:t>
            </a:r>
          </a:p>
          <a:p>
            <a:pPr algn="just"/>
            <a:r>
              <a:rPr lang="ru-RU" sz="1800" b="1" dirty="0">
                <a:solidFill>
                  <a:srgbClr val="9D1C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 гарантируем безопасность. 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Критерий выбора древесины - это стабильное дерево, баланс цены и качества, а также, красота рисунка и фактуры. Мы заботимся о безопасности, поэтому очень тщательно отбираем дерево из которого изготавливаем свою продукцию. Мы предоставляем сертификаты о том, что дерево выращено в экологически чистой зоне и законно вырублено. Также предоставляем сертификат безопасности на пищевую краску, воск и другие покрытия. </a:t>
            </a:r>
          </a:p>
          <a:p>
            <a:pPr marL="0" indent="0">
              <a:buNone/>
            </a:pPr>
            <a:endParaRPr lang="ru-RU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ВАШИ ВЫГОДЫ</a:t>
            </a:r>
            <a:endParaRPr lang="uk-U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287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1341744"/>
            <a:ext cx="10515600" cy="1211451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производстве компания wood4food использует исключительно качественную и надежную древесину. Материал, который мы используем, выращен в экологически чистой зоне и имеет все необходимые сертификаты. </a:t>
            </a:r>
          </a:p>
          <a:p>
            <a:pPr marL="0" indent="0" algn="just">
              <a:buNone/>
            </a:pPr>
            <a:endParaRPr lang="uk-UA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206169"/>
            <a:ext cx="2676594" cy="56110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</a:t>
            </a:r>
            <a:endParaRPr lang="uk-U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9689" y="2537235"/>
            <a:ext cx="2991874" cy="3919762"/>
          </a:xfrm>
          <a:prstGeom prst="rect">
            <a:avLst/>
          </a:prstGeom>
        </p:spPr>
      </p:pic>
      <p:pic>
        <p:nvPicPr>
          <p:cNvPr id="18" name="Рисунок 17" descr="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2077" y="2576946"/>
            <a:ext cx="2796504" cy="3838082"/>
          </a:xfrm>
          <a:prstGeom prst="rect">
            <a:avLst/>
          </a:prstGeom>
        </p:spPr>
      </p:pic>
      <p:pic>
        <p:nvPicPr>
          <p:cNvPr id="19" name="Рисунок 18" descr="1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151" y="2299408"/>
            <a:ext cx="2822742" cy="3920231"/>
          </a:xfrm>
          <a:prstGeom prst="rect">
            <a:avLst/>
          </a:prstGeom>
        </p:spPr>
      </p:pic>
      <p:pic>
        <p:nvPicPr>
          <p:cNvPr id="20" name="Рисунок 19" descr="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3552" y="2303811"/>
            <a:ext cx="2844704" cy="3841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84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11200" y="973619"/>
            <a:ext cx="10515600" cy="1650828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uk-UA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Нашим конкурентным преимуществом</a:t>
            </a: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является многолетний опыт работы, слаженная команда профессионалов, готовая выполнить самые сложные и нестандартные заказы, а также мощная производственная база. </a:t>
            </a:r>
            <a:endParaRPr lang="uk-UA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206169"/>
            <a:ext cx="2676594" cy="56110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</a:t>
            </a:r>
            <a:endParaRPr lang="uk-U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Рисунок 25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64" y="2623391"/>
            <a:ext cx="3199838" cy="3126036"/>
          </a:xfrm>
          <a:prstGeom prst="rect">
            <a:avLst/>
          </a:prstGeom>
        </p:spPr>
      </p:pic>
      <p:pic>
        <p:nvPicPr>
          <p:cNvPr id="27" name="Рисунок 26" descr="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9119" y="2671945"/>
            <a:ext cx="3179789" cy="3106450"/>
          </a:xfrm>
          <a:prstGeom prst="rect">
            <a:avLst/>
          </a:prstGeom>
        </p:spPr>
      </p:pic>
      <p:pic>
        <p:nvPicPr>
          <p:cNvPr id="28" name="Рисунок 27" descr="1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2101" y="2739082"/>
            <a:ext cx="3184004" cy="311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84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 И ИЗГОТОВЛЕНИЕ</a:t>
            </a:r>
            <a:endParaRPr lang="uk-U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33603" y="5405645"/>
            <a:ext cx="700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идея</a:t>
            </a:r>
            <a:endParaRPr lang="ru-RU" dirty="0">
              <a:solidFill>
                <a:srgbClr val="7E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82356" y="5356166"/>
            <a:ext cx="752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эскиз</a:t>
            </a:r>
            <a:endParaRPr lang="ru-RU" dirty="0">
              <a:solidFill>
                <a:srgbClr val="7E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936105" y="5366062"/>
            <a:ext cx="1618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7E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изготовление</a:t>
            </a:r>
            <a:endParaRPr lang="ru-RU" dirty="0">
              <a:solidFill>
                <a:srgbClr val="7E0000"/>
              </a:solidFill>
            </a:endParaRPr>
          </a:p>
        </p:txBody>
      </p:sp>
      <p:sp>
        <p:nvSpPr>
          <p:cNvPr id="26" name="Объект 2"/>
          <p:cNvSpPr>
            <a:spLocks noGrp="1"/>
          </p:cNvSpPr>
          <p:nvPr>
            <p:ph idx="1"/>
          </p:nvPr>
        </p:nvSpPr>
        <p:spPr>
          <a:xfrm>
            <a:off x="735167" y="1372693"/>
            <a:ext cx="10463263" cy="2023649"/>
          </a:xfrm>
        </p:spPr>
        <p:txBody>
          <a:bodyPr>
            <a:normAutofit/>
          </a:bodyPr>
          <a:lstStyle/>
          <a:p>
            <a:pPr algn="just"/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Всего три этапа: идея, эскиз и изготовление. После тщательной разработки индивидуального дизайна мы изготавливаем образцы изделий. И только после того как клиент утвердит образец мы приступаем к производству всей партии продукции. </a:t>
            </a:r>
            <a:r>
              <a:rPr lang="ru-RU" sz="18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эскиза до полной реализации проходит не более двух недель! </a:t>
            </a:r>
          </a:p>
          <a:p>
            <a:pPr algn="just">
              <a:buNone/>
            </a:pPr>
            <a:r>
              <a:rPr lang="ru-RU" sz="18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1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26" descr="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271" y="2587768"/>
            <a:ext cx="3035000" cy="2965000"/>
          </a:xfrm>
          <a:prstGeom prst="rect">
            <a:avLst/>
          </a:prstGeom>
        </p:spPr>
      </p:pic>
      <p:pic>
        <p:nvPicPr>
          <p:cNvPr id="28" name="Рисунок 27" descr="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3492" y="2607138"/>
            <a:ext cx="3035000" cy="2965000"/>
          </a:xfrm>
          <a:prstGeom prst="rect">
            <a:avLst/>
          </a:prstGeom>
        </p:spPr>
      </p:pic>
      <p:pic>
        <p:nvPicPr>
          <p:cNvPr id="29" name="Рисунок 28" descr="1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0464" y="2590884"/>
            <a:ext cx="3035000" cy="296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97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05" y="6170709"/>
            <a:ext cx="2676594" cy="561109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838200" y="182048"/>
            <a:ext cx="10515600" cy="592282"/>
          </a:xfrm>
        </p:spPr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ГОТОВАЯ ПРОДУКЦИЯ</a:t>
            </a:r>
            <a:endParaRPr lang="uk-UA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1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624"/>
            <a:ext cx="12190889" cy="6858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7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617</Words>
  <Application>Microsoft Office PowerPoint</Application>
  <PresentationFormat>Широкоэкранный</PresentationFormat>
  <Paragraphs>59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Презентация PowerPoint</vt:lpstr>
      <vt:lpstr>О НАС</vt:lpstr>
      <vt:lpstr>АССОРТИМЕНТ</vt:lpstr>
      <vt:lpstr>АССОРТИМЕНТ</vt:lpstr>
      <vt:lpstr>ВАШИ ВЫГОДЫ</vt:lpstr>
      <vt:lpstr>КАЧЕСТВО</vt:lpstr>
      <vt:lpstr>КАЧЕСТВО</vt:lpstr>
      <vt:lpstr>ДИЗАЙН И ИЗГОТОВЛЕНИЕ</vt:lpstr>
      <vt:lpstr>ГОТОВАЯ ПРОДУКЦИЯ</vt:lpstr>
      <vt:lpstr>ПРОИЗВОДСТВО</vt:lpstr>
      <vt:lpstr>ЭТАПЫ НАНЕСЕНИЯ ГРАВИРОВКИ ЛАЗЕРОМ</vt:lpstr>
      <vt:lpstr>3D-ФРЕЗЕРОВКА ДЕРЕВА</vt:lpstr>
      <vt:lpstr>С НАМИ РАБОТАЮТ</vt:lpstr>
      <vt:lpstr>С НАМИ РАБОТАЮТ</vt:lpstr>
      <vt:lpstr>РАДЫ БУДЕМ СОТРУДНИЧАТЬ С ВАМИ!</vt:lpstr>
      <vt:lpstr>НАШИ КОНТАКТЫ: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Host16</dc:creator>
  <cp:lastModifiedBy>Вика</cp:lastModifiedBy>
  <cp:revision>146</cp:revision>
  <dcterms:created xsi:type="dcterms:W3CDTF">2016-02-09T17:04:39Z</dcterms:created>
  <dcterms:modified xsi:type="dcterms:W3CDTF">2019-03-11T09:50:34Z</dcterms:modified>
</cp:coreProperties>
</file>